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425" r:id="rId5"/>
    <p:sldId id="422" r:id="rId6"/>
    <p:sldId id="418" r:id="rId7"/>
    <p:sldId id="427" r:id="rId8"/>
    <p:sldId id="420" r:id="rId9"/>
    <p:sldId id="419" r:id="rId10"/>
    <p:sldId id="421" r:id="rId11"/>
    <p:sldId id="426" r:id="rId12"/>
    <p:sldId id="424" r:id="rId13"/>
    <p:sldId id="409" r:id="rId14"/>
    <p:sldId id="288" r:id="rId15"/>
    <p:sldId id="423" r:id="rId16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288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2970" autoAdjust="0"/>
  </p:normalViewPr>
  <p:slideViewPr>
    <p:cSldViewPr snapToGrid="0" showGuides="1">
      <p:cViewPr varScale="1">
        <p:scale>
          <a:sx n="97" d="100"/>
          <a:sy n="97" d="100"/>
        </p:scale>
        <p:origin x="1182" y="49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30.08.2024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30.08.2024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30.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5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Mentimeter</a:t>
            </a:r>
            <a:r>
              <a:rPr lang="de-DE" cap="none" dirty="0"/>
              <a:t> zur Einstimmung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567</TotalTime>
  <Words>382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267</cp:revision>
  <dcterms:created xsi:type="dcterms:W3CDTF">2018-07-31T15:04:08Z</dcterms:created>
  <dcterms:modified xsi:type="dcterms:W3CDTF">2024-08-30T11:19:29Z</dcterms:modified>
</cp:coreProperties>
</file>